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60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B68FEA-DCD2-99FA-A1EE-ADDAF5D97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2D92117-4786-DBB0-1FB2-9D05228A0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A4259FD-88A6-147D-3EBA-5F25695CD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359167-90ED-5507-08E0-5671D9008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14D38B4-9B7E-D512-04C2-52C868CC5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986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6E9DE3-3AC8-1F76-0042-2F3B58F79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D12FD4C-5BF8-B5F4-D29E-8CA035ED79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C5CA8DC-E545-7DBC-AEF0-D29BA4558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646560-E5E4-2064-6697-CC0F1FAAB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2A9B7B1-D762-24F6-1832-904C70D3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9148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CC9A510-65CD-B765-85AF-20A9A26834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B65130E-67CC-080E-1E01-782A077FF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8D0B52B-0F7F-7360-3DE6-89C3D85B6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FE90E0-7A9F-7DDB-4AD5-9B48C8285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920A3A-E61A-7217-7031-03580183F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359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E29F5D-C725-D03D-2955-3999456D7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6C908AA-91B8-1482-7305-3DE6C4A11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96AF7DA-C9C5-99AE-87A3-273FA4023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BC42A2-90E1-D279-11C5-724CE3DE3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784C89D-2F53-AB4B-5F37-E605E1C3F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25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831F26-D27C-2838-D269-B2DA46800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C988C87-DB7F-EF43-7D6C-9975E8E30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9507A31-39E1-D15B-9C74-BB52CFD85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2955C0-26BA-5124-9AA6-6F4260DE1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772201E-2AF1-17F1-8FC8-858C48DC5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6640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61D8B1-7728-733A-F0FC-BD74DFD85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989A90-A05A-64C6-AA7A-1FF4CFC4F0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279500A-AB9F-121C-029D-C155CDF8F4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719E180-D683-11EB-2CE0-83DEE32C3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F79077C-EBB6-2C35-F292-D7A35C7F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62F0446-2B57-3527-3B38-ADF6D5F7D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556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31DDF9-A42F-61EC-94C3-F5D0CDFC5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1F657EB-B663-5FAF-1867-73EF83839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E161578-9531-592E-0463-CDDB9C53B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41599EA-DD26-27BB-4C0A-A411E1502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E5F412A-3FFD-8FD7-AA34-66C00C2B49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F37D40D-BDD4-766D-35E7-5E64C6547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5EE5EE6-8BDC-BC00-E164-52933F4E1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E70D7A9-74C5-2769-C8AF-AFDD860B5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3703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CD4576-77C4-1668-3E07-5AF9759F6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8B4E09E-43C5-FE1A-80E2-6159C287F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C00AB1E-025C-757C-1387-A4322702D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A2BE6AA-0856-A413-7B89-227948A1B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8404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FC821F1-C11E-ED40-E82F-AA752D445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7C92AA1-7A77-8DEC-F600-0D11AE03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B32369-6031-413E-CB46-364370828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669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04106D-15FC-329D-945C-58EAA6016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8EBDDC3-E599-E8BC-2F5E-7939C2B33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565C689-1AEC-4496-6347-0F09F921D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DDA8D1C-0EC8-EDB4-402A-BE4CDA794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9D08AB3-9F40-148D-51F9-D74D6A39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23FB85A-C655-6329-65FB-BFB4763E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569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41BCA1-A0BF-D214-2023-62594EC4C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3EF3697-76D2-E149-31F5-0968BEDA9A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B66EB89-64B6-F8C5-7C7D-C26534C91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AB8486D-7DFD-B767-799B-DAEB56041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66DAD9C-3FD7-4007-196A-F2142FA91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322F1DC-0C21-E44E-39B2-86FE6E99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9251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8A0E4C5-2305-C67F-E49C-3DEC68A8F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3A5EF79-46A6-72E2-5797-CDBABB0FC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D66C641-49E2-AB32-1237-05A663244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5D7C9-75CB-4B28-BC7C-91DB2EDCAAB3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C66F74-E975-C768-633D-7B668471A1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179FE8-EC4D-D81A-F524-B6AEB442D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578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ncedirect.com/science/article/abs/pii/S0098300424000542" TargetMode="External"/><Relationship Id="rId2" Type="http://schemas.openxmlformats.org/officeDocument/2006/relationships/hyperlink" Target="https://github.com/timi1911/R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BritishGeologicalSurvey/geo-ner-model" TargetMode="External"/><Relationship Id="rId2" Type="http://schemas.openxmlformats.org/officeDocument/2006/relationships/hyperlink" Target="https://webapps.bgs.ac.uk/services/ngdc/accessions/index.html#item18663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7C806AEB-304A-0AF6-5477-AFC31BD97D9B}"/>
              </a:ext>
            </a:extLst>
          </p:cNvPr>
          <p:cNvSpPr txBox="1"/>
          <p:nvPr/>
        </p:nvSpPr>
        <p:spPr>
          <a:xfrm>
            <a:off x="720104" y="1302609"/>
            <a:ext cx="107517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zh-CN" altLang="en-US" sz="2400" b="1" dirty="0"/>
              <a:t>知识图谱：</a:t>
            </a:r>
            <a:r>
              <a:rPr lang="zh-CN" altLang="en-US" sz="2400" dirty="0"/>
              <a:t>非结构化→结构化</a:t>
            </a:r>
            <a:endParaRPr lang="en-US" altLang="zh-CN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zh-CN" altLang="en-US" sz="2400" b="1" dirty="0"/>
              <a:t>问题回答：</a:t>
            </a:r>
            <a:endParaRPr lang="en-US" altLang="zh-CN" sz="24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zh-CN" altLang="en-US" sz="2400" b="1" dirty="0"/>
              <a:t>文本简化</a:t>
            </a:r>
            <a:r>
              <a:rPr lang="en-US" altLang="zh-CN" sz="2400" b="1" dirty="0"/>
              <a:t>/</a:t>
            </a:r>
            <a:r>
              <a:rPr lang="zh-CN" altLang="en-US" sz="2400" b="1" dirty="0"/>
              <a:t>总结：</a:t>
            </a:r>
            <a:endParaRPr lang="en-US" altLang="zh-CN" sz="2400" b="1" dirty="0"/>
          </a:p>
          <a:p>
            <a:pPr algn="just"/>
            <a:endParaRPr lang="en-US" altLang="zh-CN" sz="2400" b="1" dirty="0"/>
          </a:p>
          <a:p>
            <a:pPr algn="just"/>
            <a:endParaRPr lang="en-US" altLang="zh-CN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zh-CN" sz="2400" b="1" dirty="0"/>
              <a:t>5</a:t>
            </a:r>
            <a:r>
              <a:rPr lang="zh-CN" altLang="en-US" sz="2400" b="1" dirty="0"/>
              <a:t>个</a:t>
            </a:r>
            <a:r>
              <a:rPr lang="zh-CN" altLang="en-US" sz="2400" dirty="0"/>
              <a:t>及以上</a:t>
            </a:r>
            <a:r>
              <a:rPr lang="en-US" altLang="zh-CN" sz="2400" dirty="0"/>
              <a:t>LLMs</a:t>
            </a:r>
            <a:r>
              <a:rPr lang="zh-CN" altLang="en-US" sz="2400" dirty="0"/>
              <a:t>：</a:t>
            </a:r>
            <a:endParaRPr lang="en-US" altLang="zh-CN" sz="2400" dirty="0"/>
          </a:p>
          <a:p>
            <a:pPr algn="just"/>
            <a:r>
              <a:rPr lang="en-US" altLang="zh-CN" sz="2400" dirty="0"/>
              <a:t>         gpt3.5(gpt4)</a:t>
            </a:r>
            <a:r>
              <a:rPr lang="zh-CN" altLang="en-US" sz="2400" dirty="0"/>
              <a:t>，</a:t>
            </a:r>
            <a:r>
              <a:rPr lang="en-US" altLang="zh-CN" sz="2400" dirty="0"/>
              <a:t>llama3-8b</a:t>
            </a:r>
            <a:r>
              <a:rPr lang="zh-CN" altLang="en-US" sz="2400" dirty="0"/>
              <a:t>，</a:t>
            </a:r>
            <a:r>
              <a:rPr lang="en-US" altLang="zh-CN" sz="2400" dirty="0" err="1"/>
              <a:t>Qwen</a:t>
            </a:r>
            <a:r>
              <a:rPr lang="zh-CN" altLang="en-US" sz="2400" dirty="0"/>
              <a:t>，</a:t>
            </a:r>
            <a:r>
              <a:rPr lang="en-US" altLang="zh-CN" sz="2400" dirty="0"/>
              <a:t>Gemini-1.5</a:t>
            </a:r>
            <a:r>
              <a:rPr lang="zh-CN" altLang="en-US" sz="2400" dirty="0"/>
              <a:t>，</a:t>
            </a:r>
            <a:r>
              <a:rPr lang="en-US" altLang="zh-CN" sz="2400" dirty="0"/>
              <a:t>……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zh-CN" sz="2400" dirty="0"/>
              <a:t>Zero-shot</a:t>
            </a:r>
            <a:r>
              <a:rPr lang="zh-CN" altLang="en-US" sz="2400" dirty="0"/>
              <a:t>作为基准，并采用不同的</a:t>
            </a:r>
            <a:r>
              <a:rPr lang="en-US" altLang="zh-CN" sz="2400" b="1" dirty="0"/>
              <a:t>Prompt engineering</a:t>
            </a:r>
          </a:p>
          <a:p>
            <a:pPr algn="just"/>
            <a:r>
              <a:rPr lang="en-US" altLang="zh-CN" sz="2400" b="1" dirty="0"/>
              <a:t>          </a:t>
            </a:r>
            <a:r>
              <a:rPr lang="en-US" altLang="zh-CN" sz="2400" dirty="0"/>
              <a:t>in-context learning</a:t>
            </a:r>
            <a:r>
              <a:rPr lang="zh-CN" altLang="en-US" sz="2400" dirty="0"/>
              <a:t>，</a:t>
            </a:r>
            <a:r>
              <a:rPr lang="en-US" altLang="zh-CN" sz="2400" dirty="0"/>
              <a:t>chain-of-thought reasoning</a:t>
            </a:r>
            <a:r>
              <a:rPr lang="zh-CN" altLang="en-US" sz="2400" dirty="0"/>
              <a:t>，</a:t>
            </a:r>
            <a:r>
              <a:rPr lang="en-US" altLang="zh-CN" sz="2400" dirty="0"/>
              <a:t>knowledge-guided prompting……</a:t>
            </a:r>
          </a:p>
        </p:txBody>
      </p:sp>
    </p:spTree>
    <p:extLst>
      <p:ext uri="{BB962C8B-B14F-4D97-AF65-F5344CB8AC3E}">
        <p14:creationId xmlns:p14="http://schemas.microsoft.com/office/powerpoint/2010/main" val="468955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C512DA76-03DD-0945-E735-69FD788E9473}"/>
              </a:ext>
            </a:extLst>
          </p:cNvPr>
          <p:cNvSpPr txBox="1"/>
          <p:nvPr/>
        </p:nvSpPr>
        <p:spPr>
          <a:xfrm>
            <a:off x="307245" y="260291"/>
            <a:ext cx="3397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数据集</a:t>
            </a:r>
            <a:r>
              <a:rPr lang="en-US" altLang="zh-CN" sz="2000" b="1" dirty="0"/>
              <a:t>1</a:t>
            </a:r>
            <a:r>
              <a:rPr lang="zh-CN" altLang="en-US" sz="2000" b="1" dirty="0"/>
              <a:t>（中文）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DD795EF-03FE-4BC3-45A8-FBE9410B1B21}"/>
              </a:ext>
            </a:extLst>
          </p:cNvPr>
          <p:cNvSpPr txBox="1"/>
          <p:nvPr/>
        </p:nvSpPr>
        <p:spPr>
          <a:xfrm>
            <a:off x="260575" y="843677"/>
            <a:ext cx="380650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数据较多：</a:t>
            </a:r>
            <a:endParaRPr lang="en-US" altLang="zh-CN" dirty="0">
              <a:hlinkClick r:id="rId2"/>
            </a:endParaRPr>
          </a:p>
          <a:p>
            <a:r>
              <a:rPr lang="en-US" altLang="zh-CN" dirty="0">
                <a:hlinkClick r:id="rId2"/>
              </a:rPr>
              <a:t>https://github.com/timi1911/RE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来源文献：</a:t>
            </a:r>
            <a:endParaRPr lang="en-US" altLang="zh-CN" dirty="0"/>
          </a:p>
          <a:p>
            <a:r>
              <a:rPr lang="en-US" altLang="zh-CN" dirty="0">
                <a:hlinkClick r:id="rId3"/>
              </a:rPr>
              <a:t>https://www.sciencedirect.com/science/article/abs/pii/S0098300424000542</a:t>
            </a:r>
            <a:endParaRPr lang="en-US" altLang="zh-CN" dirty="0"/>
          </a:p>
          <a:p>
            <a:endParaRPr lang="en-US" altLang="zh-CN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F78BB637-C6D6-7FFC-0FC9-665D42BB3BCB}"/>
              </a:ext>
            </a:extLst>
          </p:cNvPr>
          <p:cNvSpPr txBox="1"/>
          <p:nvPr/>
        </p:nvSpPr>
        <p:spPr>
          <a:xfrm>
            <a:off x="320880" y="4192118"/>
            <a:ext cx="358839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7</a:t>
            </a:r>
            <a:r>
              <a:rPr lang="zh-CN" altLang="en-US" dirty="0"/>
              <a:t>份地质报告，主要关系：空间关系、结构关系、属性关系和功能关系。这些类别进一步划分为</a:t>
            </a:r>
            <a:r>
              <a:rPr lang="en-US" altLang="zh-CN" dirty="0"/>
              <a:t>24</a:t>
            </a:r>
            <a:r>
              <a:rPr lang="zh-CN" altLang="en-US" dirty="0"/>
              <a:t>个子类别。</a:t>
            </a:r>
            <a:r>
              <a:rPr lang="en-US" altLang="zh-CN" dirty="0"/>
              <a:t>2432</a:t>
            </a:r>
            <a:r>
              <a:rPr lang="zh-CN" altLang="en-US" dirty="0"/>
              <a:t>个句子。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7</a:t>
            </a:r>
            <a:r>
              <a:rPr lang="zh-CN" altLang="en-US" dirty="0"/>
              <a:t>份地质报告的名称论文中有报告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94CBBDF4-CDA1-BADD-7962-3230C0852D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9370" y="0"/>
            <a:ext cx="77290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276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0940AE88-BA0E-11B3-D9C4-9A89B20A2009}"/>
              </a:ext>
            </a:extLst>
          </p:cNvPr>
          <p:cNvSpPr txBox="1"/>
          <p:nvPr/>
        </p:nvSpPr>
        <p:spPr>
          <a:xfrm>
            <a:off x="2365922" y="473014"/>
            <a:ext cx="81016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hlinkClick r:id="rId2"/>
              </a:rPr>
              <a:t>https://webapps.bgs.ac.uk/services/ngdc/accessions/index.html#item186633</a:t>
            </a:r>
            <a:endParaRPr lang="en-US" altLang="zh-CN" dirty="0"/>
          </a:p>
          <a:p>
            <a:r>
              <a:rPr lang="en-US" altLang="zh-CN" dirty="0">
                <a:hlinkClick r:id="rId3"/>
              </a:rPr>
              <a:t>https://github.com/BritishGeologicalSurvey/geo-ner-model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Json</a:t>
            </a:r>
            <a:r>
              <a:rPr lang="zh-CN" altLang="en-US" dirty="0"/>
              <a:t>格式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DC06CD47-DB23-D4C0-C387-E26B74BF18B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-640" t="3451" r="640" b="-1183"/>
          <a:stretch/>
        </p:blipFill>
        <p:spPr>
          <a:xfrm>
            <a:off x="1992649" y="1673343"/>
            <a:ext cx="8206702" cy="4513465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47C0FB3-84AE-5A96-883F-614067B40DC7}"/>
              </a:ext>
            </a:extLst>
          </p:cNvPr>
          <p:cNvSpPr txBox="1"/>
          <p:nvPr/>
        </p:nvSpPr>
        <p:spPr>
          <a:xfrm>
            <a:off x="402672" y="302327"/>
            <a:ext cx="3397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数据集（英文）</a:t>
            </a:r>
          </a:p>
        </p:txBody>
      </p:sp>
    </p:spTree>
    <p:extLst>
      <p:ext uri="{BB962C8B-B14F-4D97-AF65-F5344CB8AC3E}">
        <p14:creationId xmlns:p14="http://schemas.microsoft.com/office/powerpoint/2010/main" val="176806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174</Words>
  <Application>Microsoft Office PowerPoint</Application>
  <PresentationFormat>宽屏</PresentationFormat>
  <Paragraphs>24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等线</vt:lpstr>
      <vt:lpstr>等线 Light</vt:lpstr>
      <vt:lpstr>Arial</vt:lpstr>
      <vt:lpstr>Wingdings</vt:lpstr>
      <vt:lpstr>Office 主题​​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geqizju@gmail.com</dc:creator>
  <cp:lastModifiedBy>朋发 李</cp:lastModifiedBy>
  <cp:revision>9</cp:revision>
  <dcterms:created xsi:type="dcterms:W3CDTF">2025-01-20T01:16:29Z</dcterms:created>
  <dcterms:modified xsi:type="dcterms:W3CDTF">2025-04-29T08:41:22Z</dcterms:modified>
</cp:coreProperties>
</file>